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"/>
  </p:notesMasterIdLst>
  <p:sldIdLst>
    <p:sldId id="267" r:id="rId2"/>
    <p:sldId id="257" r:id="rId3"/>
  </p:sldIdLst>
  <p:sldSz cx="7775575" cy="100441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ember Payer" id="{509AD3FD-54BA-46C3-A527-7C8E4CA78E17}">
          <p14:sldIdLst>
            <p14:sldId id="267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4" userDrawn="1">
          <p15:clr>
            <a:srgbClr val="A4A3A4"/>
          </p15:clr>
        </p15:guide>
        <p15:guide id="2" pos="24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9"/>
  </p:normalViewPr>
  <p:slideViewPr>
    <p:cSldViewPr snapToGrid="0" showGuides="1">
      <p:cViewPr varScale="1">
        <p:scale>
          <a:sx n="80" d="100"/>
          <a:sy n="80" d="100"/>
        </p:scale>
        <p:origin x="2814" y="108"/>
      </p:cViewPr>
      <p:guideLst>
        <p:guide orient="horz" pos="3164"/>
        <p:guide pos="244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E5512-90BF-464A-9F4B-65BFE7FFAFFE}" type="datetimeFigureOut">
              <a:rPr lang="ko-KR" altLang="en-US" smtClean="0"/>
              <a:t>2025-07-29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35200" y="1143000"/>
            <a:ext cx="2387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123DF-CC64-46A2-ACD2-AB34FD39AD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62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643794"/>
            <a:ext cx="6609239" cy="3496839"/>
          </a:xfrm>
        </p:spPr>
        <p:txBody>
          <a:bodyPr anchor="b"/>
          <a:lstStyle>
            <a:lvl1pPr algn="ctr">
              <a:defRPr sz="510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275485"/>
            <a:ext cx="5831681" cy="2425002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43" indent="0" algn="ctr">
              <a:buNone/>
              <a:defRPr sz="1701"/>
            </a:lvl2pPr>
            <a:lvl3pPr marL="777488" indent="0" algn="ctr">
              <a:buNone/>
              <a:defRPr sz="1531"/>
            </a:lvl3pPr>
            <a:lvl4pPr marL="1166229" indent="0" algn="ctr">
              <a:buNone/>
              <a:defRPr sz="1360"/>
            </a:lvl4pPr>
            <a:lvl5pPr marL="1554975" indent="0" algn="ctr">
              <a:buNone/>
              <a:defRPr sz="1360"/>
            </a:lvl5pPr>
            <a:lvl6pPr marL="1943717" indent="0" algn="ctr">
              <a:buNone/>
              <a:defRPr sz="1360"/>
            </a:lvl6pPr>
            <a:lvl7pPr marL="2332461" indent="0" algn="ctr">
              <a:buNone/>
              <a:defRPr sz="1360"/>
            </a:lvl7pPr>
            <a:lvl8pPr marL="2721204" indent="0" algn="ctr">
              <a:buNone/>
              <a:defRPr sz="1360"/>
            </a:lvl8pPr>
            <a:lvl9pPr marL="3109948" indent="0" algn="ctr">
              <a:buNone/>
              <a:defRPr sz="136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C82A-5C72-43C5-83DC-502B2D900983}" type="datetimeFigureOut">
              <a:rPr lang="ko-KR" altLang="en-US" smtClean="0"/>
              <a:t>2025-07-29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778-BEE8-4422-9F9E-3E3C2314E4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0651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4" userDrawn="1">
          <p15:clr>
            <a:srgbClr val="FBAE40"/>
          </p15:clr>
        </p15:guide>
        <p15:guide id="2" pos="244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C82A-5C72-43C5-83DC-502B2D900983}" type="datetimeFigureOut">
              <a:rPr lang="ko-KR" altLang="en-US" smtClean="0"/>
              <a:t>2025-07-29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778-BEE8-4422-9F9E-3E3C2314E4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237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7" y="534758"/>
            <a:ext cx="1676608" cy="851192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34758"/>
            <a:ext cx="4932630" cy="851192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C82A-5C72-43C5-83DC-502B2D900983}" type="datetimeFigureOut">
              <a:rPr lang="ko-KR" altLang="en-US" smtClean="0"/>
              <a:t>2025-07-29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778-BEE8-4422-9F9E-3E3C2314E4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941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C82A-5C72-43C5-83DC-502B2D900983}" type="datetimeFigureOut">
              <a:rPr lang="ko-KR" altLang="en-US" smtClean="0"/>
              <a:t>2025-07-29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778-BEE8-4422-9F9E-3E3C2314E4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492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4" y="2504057"/>
            <a:ext cx="6706433" cy="4178070"/>
          </a:xfrm>
        </p:spPr>
        <p:txBody>
          <a:bodyPr anchor="b"/>
          <a:lstStyle>
            <a:lvl1pPr>
              <a:defRPr sz="510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4" y="6721655"/>
            <a:ext cx="6706433" cy="2197148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>
                    <a:tint val="82000"/>
                  </a:schemeClr>
                </a:solidFill>
              </a:defRPr>
            </a:lvl1pPr>
            <a:lvl2pPr marL="388743" indent="0">
              <a:buNone/>
              <a:defRPr sz="1701">
                <a:solidFill>
                  <a:schemeClr val="tx1">
                    <a:tint val="82000"/>
                  </a:schemeClr>
                </a:solidFill>
              </a:defRPr>
            </a:lvl2pPr>
            <a:lvl3pPr marL="777488" indent="0">
              <a:buNone/>
              <a:defRPr sz="1531">
                <a:solidFill>
                  <a:schemeClr val="tx1">
                    <a:tint val="82000"/>
                  </a:schemeClr>
                </a:solidFill>
              </a:defRPr>
            </a:lvl3pPr>
            <a:lvl4pPr marL="1166229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97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717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2461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1204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9948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C82A-5C72-43C5-83DC-502B2D900983}" type="datetimeFigureOut">
              <a:rPr lang="ko-KR" altLang="en-US" smtClean="0"/>
              <a:t>2025-07-29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778-BEE8-4422-9F9E-3E3C2314E4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720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673782"/>
            <a:ext cx="3304619" cy="637289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6" y="2673782"/>
            <a:ext cx="3304619" cy="637289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C82A-5C72-43C5-83DC-502B2D900983}" type="datetimeFigureOut">
              <a:rPr lang="ko-KR" altLang="en-US" smtClean="0"/>
              <a:t>2025-07-29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778-BEE8-4422-9F9E-3E3C2314E4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06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6" y="534760"/>
            <a:ext cx="6706433" cy="194139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462203"/>
            <a:ext cx="3289432" cy="1206687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43" indent="0">
              <a:buNone/>
              <a:defRPr sz="1701" b="1"/>
            </a:lvl2pPr>
            <a:lvl3pPr marL="777488" indent="0">
              <a:buNone/>
              <a:defRPr sz="1531" b="1"/>
            </a:lvl3pPr>
            <a:lvl4pPr marL="1166229" indent="0">
              <a:buNone/>
              <a:defRPr sz="1360" b="1"/>
            </a:lvl4pPr>
            <a:lvl5pPr marL="1554975" indent="0">
              <a:buNone/>
              <a:defRPr sz="1360" b="1"/>
            </a:lvl5pPr>
            <a:lvl6pPr marL="1943717" indent="0">
              <a:buNone/>
              <a:defRPr sz="1360" b="1"/>
            </a:lvl6pPr>
            <a:lvl7pPr marL="2332461" indent="0">
              <a:buNone/>
              <a:defRPr sz="1360" b="1"/>
            </a:lvl7pPr>
            <a:lvl8pPr marL="2721204" indent="0">
              <a:buNone/>
              <a:defRPr sz="1360" b="1"/>
            </a:lvl8pPr>
            <a:lvl9pPr marL="3109948" indent="0">
              <a:buNone/>
              <a:defRPr sz="136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668890"/>
            <a:ext cx="3289432" cy="539638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462203"/>
            <a:ext cx="3305632" cy="1206687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43" indent="0">
              <a:buNone/>
              <a:defRPr sz="1701" b="1"/>
            </a:lvl2pPr>
            <a:lvl3pPr marL="777488" indent="0">
              <a:buNone/>
              <a:defRPr sz="1531" b="1"/>
            </a:lvl3pPr>
            <a:lvl4pPr marL="1166229" indent="0">
              <a:buNone/>
              <a:defRPr sz="1360" b="1"/>
            </a:lvl4pPr>
            <a:lvl5pPr marL="1554975" indent="0">
              <a:buNone/>
              <a:defRPr sz="1360" b="1"/>
            </a:lvl5pPr>
            <a:lvl6pPr marL="1943717" indent="0">
              <a:buNone/>
              <a:defRPr sz="1360" b="1"/>
            </a:lvl6pPr>
            <a:lvl7pPr marL="2332461" indent="0">
              <a:buNone/>
              <a:defRPr sz="1360" b="1"/>
            </a:lvl7pPr>
            <a:lvl8pPr marL="2721204" indent="0">
              <a:buNone/>
              <a:defRPr sz="1360" b="1"/>
            </a:lvl8pPr>
            <a:lvl9pPr marL="3109948" indent="0">
              <a:buNone/>
              <a:defRPr sz="136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668890"/>
            <a:ext cx="3305632" cy="539638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C82A-5C72-43C5-83DC-502B2D900983}" type="datetimeFigureOut">
              <a:rPr lang="ko-KR" altLang="en-US" smtClean="0"/>
              <a:t>2025-07-29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778-BEE8-4422-9F9E-3E3C2314E4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872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C82A-5C72-43C5-83DC-502B2D900983}" type="datetimeFigureOut">
              <a:rPr lang="ko-KR" altLang="en-US" smtClean="0"/>
              <a:t>2025-07-29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778-BEE8-4422-9F9E-3E3C2314E4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128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C82A-5C72-43C5-83DC-502B2D900983}" type="datetimeFigureOut">
              <a:rPr lang="ko-KR" altLang="en-US" smtClean="0"/>
              <a:t>2025-07-29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778-BEE8-4422-9F9E-3E3C2314E4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806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6" y="669610"/>
            <a:ext cx="2507825" cy="2343627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3" y="1446169"/>
            <a:ext cx="3936385" cy="7137830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6" y="3013237"/>
            <a:ext cx="2507825" cy="5582389"/>
          </a:xfrm>
        </p:spPr>
        <p:txBody>
          <a:bodyPr/>
          <a:lstStyle>
            <a:lvl1pPr marL="0" indent="0">
              <a:buNone/>
              <a:defRPr sz="1360"/>
            </a:lvl1pPr>
            <a:lvl2pPr marL="388743" indent="0">
              <a:buNone/>
              <a:defRPr sz="1190"/>
            </a:lvl2pPr>
            <a:lvl3pPr marL="777488" indent="0">
              <a:buNone/>
              <a:defRPr sz="1021"/>
            </a:lvl3pPr>
            <a:lvl4pPr marL="1166229" indent="0">
              <a:buNone/>
              <a:defRPr sz="850"/>
            </a:lvl4pPr>
            <a:lvl5pPr marL="1554975" indent="0">
              <a:buNone/>
              <a:defRPr sz="850"/>
            </a:lvl5pPr>
            <a:lvl6pPr marL="1943717" indent="0">
              <a:buNone/>
              <a:defRPr sz="850"/>
            </a:lvl6pPr>
            <a:lvl7pPr marL="2332461" indent="0">
              <a:buNone/>
              <a:defRPr sz="850"/>
            </a:lvl7pPr>
            <a:lvl8pPr marL="2721204" indent="0">
              <a:buNone/>
              <a:defRPr sz="850"/>
            </a:lvl8pPr>
            <a:lvl9pPr marL="3109948" indent="0">
              <a:buNone/>
              <a:defRPr sz="8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C82A-5C72-43C5-83DC-502B2D900983}" type="datetimeFigureOut">
              <a:rPr lang="ko-KR" altLang="en-US" smtClean="0"/>
              <a:t>2025-07-29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778-BEE8-4422-9F9E-3E3C2314E4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226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6" y="669610"/>
            <a:ext cx="2507825" cy="2343627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3" y="1446169"/>
            <a:ext cx="3936385" cy="7137830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43" indent="0">
              <a:buNone/>
              <a:defRPr sz="2381"/>
            </a:lvl2pPr>
            <a:lvl3pPr marL="777488" indent="0">
              <a:buNone/>
              <a:defRPr sz="2041"/>
            </a:lvl3pPr>
            <a:lvl4pPr marL="1166229" indent="0">
              <a:buNone/>
              <a:defRPr sz="1701"/>
            </a:lvl4pPr>
            <a:lvl5pPr marL="1554975" indent="0">
              <a:buNone/>
              <a:defRPr sz="1701"/>
            </a:lvl5pPr>
            <a:lvl6pPr marL="1943717" indent="0">
              <a:buNone/>
              <a:defRPr sz="1701"/>
            </a:lvl6pPr>
            <a:lvl7pPr marL="2332461" indent="0">
              <a:buNone/>
              <a:defRPr sz="1701"/>
            </a:lvl7pPr>
            <a:lvl8pPr marL="2721204" indent="0">
              <a:buNone/>
              <a:defRPr sz="1701"/>
            </a:lvl8pPr>
            <a:lvl9pPr marL="3109948" indent="0">
              <a:buNone/>
              <a:defRPr sz="1701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6" y="3013237"/>
            <a:ext cx="2507825" cy="5582389"/>
          </a:xfrm>
        </p:spPr>
        <p:txBody>
          <a:bodyPr/>
          <a:lstStyle>
            <a:lvl1pPr marL="0" indent="0">
              <a:buNone/>
              <a:defRPr sz="1360"/>
            </a:lvl1pPr>
            <a:lvl2pPr marL="388743" indent="0">
              <a:buNone/>
              <a:defRPr sz="1190"/>
            </a:lvl2pPr>
            <a:lvl3pPr marL="777488" indent="0">
              <a:buNone/>
              <a:defRPr sz="1021"/>
            </a:lvl3pPr>
            <a:lvl4pPr marL="1166229" indent="0">
              <a:buNone/>
              <a:defRPr sz="850"/>
            </a:lvl4pPr>
            <a:lvl5pPr marL="1554975" indent="0">
              <a:buNone/>
              <a:defRPr sz="850"/>
            </a:lvl5pPr>
            <a:lvl6pPr marL="1943717" indent="0">
              <a:buNone/>
              <a:defRPr sz="850"/>
            </a:lvl6pPr>
            <a:lvl7pPr marL="2332461" indent="0">
              <a:buNone/>
              <a:defRPr sz="850"/>
            </a:lvl7pPr>
            <a:lvl8pPr marL="2721204" indent="0">
              <a:buNone/>
              <a:defRPr sz="850"/>
            </a:lvl8pPr>
            <a:lvl9pPr marL="3109948" indent="0">
              <a:buNone/>
              <a:defRPr sz="8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C82A-5C72-43C5-83DC-502B2D900983}" type="datetimeFigureOut">
              <a:rPr lang="ko-KR" altLang="en-US" smtClean="0"/>
              <a:t>2025-07-29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3778-BEE8-4422-9F9E-3E3C2314E4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23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3" y="534760"/>
            <a:ext cx="6706433" cy="1941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3" y="2673782"/>
            <a:ext cx="6706433" cy="637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309409"/>
            <a:ext cx="1749504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9BC82A-5C72-43C5-83DC-502B2D900983}" type="datetimeFigureOut">
              <a:rPr lang="ko-KR" altLang="en-US" smtClean="0"/>
              <a:t>2025-07-29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61" y="9309409"/>
            <a:ext cx="2624257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309409"/>
            <a:ext cx="1749504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593778-BEE8-4422-9F9E-3E3C2314E4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631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777488" rtl="0" eaLnBrk="1" latinLnBrk="1" hangingPunct="1">
        <a:lnSpc>
          <a:spcPct val="90000"/>
        </a:lnSpc>
        <a:spcBef>
          <a:spcPct val="0"/>
        </a:spcBef>
        <a:buNone/>
        <a:defRPr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2" indent="-194372" algn="l" defTabSz="777488" rtl="0" eaLnBrk="1" latinLnBrk="1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16" indent="-194372" algn="l" defTabSz="777488" rtl="0" eaLnBrk="1" latinLnBrk="1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57" indent="-194372" algn="l" defTabSz="777488" rtl="0" eaLnBrk="1" latinLnBrk="1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03" indent="-194372" algn="l" defTabSz="777488" rtl="0" eaLnBrk="1" latinLnBrk="1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345" indent="-194372" algn="l" defTabSz="777488" rtl="0" eaLnBrk="1" latinLnBrk="1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089" indent="-194372" algn="l" defTabSz="777488" rtl="0" eaLnBrk="1" latinLnBrk="1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832" indent="-194372" algn="l" defTabSz="777488" rtl="0" eaLnBrk="1" latinLnBrk="1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576" indent="-194372" algn="l" defTabSz="777488" rtl="0" eaLnBrk="1" latinLnBrk="1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320" indent="-194372" algn="l" defTabSz="777488" rtl="0" eaLnBrk="1" latinLnBrk="1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488" rtl="0" eaLnBrk="1" latinLnBrk="1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43" algn="l" defTabSz="777488" rtl="0" eaLnBrk="1" latinLnBrk="1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488" algn="l" defTabSz="777488" rtl="0" eaLnBrk="1" latinLnBrk="1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29" algn="l" defTabSz="777488" rtl="0" eaLnBrk="1" latinLnBrk="1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4975" algn="l" defTabSz="777488" rtl="0" eaLnBrk="1" latinLnBrk="1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17" algn="l" defTabSz="777488" rtl="0" eaLnBrk="1" latinLnBrk="1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461" algn="l" defTabSz="777488" rtl="0" eaLnBrk="1" latinLnBrk="1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204" algn="l" defTabSz="777488" rtl="0" eaLnBrk="1" latinLnBrk="1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09948" algn="l" defTabSz="777488" rtl="0" eaLnBrk="1" latinLnBrk="1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22643C5-F899-586E-BE11-68C93F64C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775574" cy="1004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70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2C752-B4E2-4D77-9C8E-F77DC8ADB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2AF8001-B8E6-824E-29A7-88CF0FA8A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775574" cy="1004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22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1c7084a-b890-4759-bea8-aad8cac6f60c}" enabled="1" method="Privileged" siteId="{32264171-73c2-4961-aafc-d301dcd08d1e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</TotalTime>
  <Words>0</Words>
  <Application>Microsoft Office PowerPoint</Application>
  <PresentationFormat>사용자 지정</PresentationFormat>
  <Paragraphs>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맑은 고딕</vt:lpstr>
      <vt:lpstr>Arial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sm1594@ansan.ac.kr</dc:creator>
  <cp:lastModifiedBy>Seondoo Park</cp:lastModifiedBy>
  <cp:revision>30</cp:revision>
  <dcterms:created xsi:type="dcterms:W3CDTF">2025-04-08T05:50:13Z</dcterms:created>
  <dcterms:modified xsi:type="dcterms:W3CDTF">2025-07-29T04:56:10Z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b825e81-f704-4a0e-b2d6-c2a1cf6f3e71_Enabled">
    <vt:lpwstr>true</vt:lpwstr>
  </property>
  <property fmtid="{D5CDD505-2E9C-101B-9397-08002B2CF9AE}" pid="3" name="MSIP_Label_bb825e81-f704-4a0e-b2d6-c2a1cf6f3e71_SetDate">
    <vt:lpwstr>2025-05-09T07:59:08Z</vt:lpwstr>
  </property>
  <property fmtid="{D5CDD505-2E9C-101B-9397-08002B2CF9AE}" pid="4" name="MSIP_Label_bb825e81-f704-4a0e-b2d6-c2a1cf6f3e71_Method">
    <vt:lpwstr>Standard</vt:lpwstr>
  </property>
  <property fmtid="{D5CDD505-2E9C-101B-9397-08002B2CF9AE}" pid="5" name="MSIP_Label_bb825e81-f704-4a0e-b2d6-c2a1cf6f3e71_Name">
    <vt:lpwstr>Confidential</vt:lpwstr>
  </property>
  <property fmtid="{D5CDD505-2E9C-101B-9397-08002B2CF9AE}" pid="6" name="MSIP_Label_bb825e81-f704-4a0e-b2d6-c2a1cf6f3e71_SiteId">
    <vt:lpwstr>32264171-73c2-4961-aafc-d301dcd08d1e</vt:lpwstr>
  </property>
  <property fmtid="{D5CDD505-2E9C-101B-9397-08002B2CF9AE}" pid="7" name="MSIP_Label_bb825e81-f704-4a0e-b2d6-c2a1cf6f3e71_ActionId">
    <vt:lpwstr>bda902fc-27a4-4c40-a902-fd08322e5abf</vt:lpwstr>
  </property>
  <property fmtid="{D5CDD505-2E9C-101B-9397-08002B2CF9AE}" pid="8" name="MSIP_Label_bb825e81-f704-4a0e-b2d6-c2a1cf6f3e71_ContentBits">
    <vt:lpwstr>8</vt:lpwstr>
  </property>
  <property fmtid="{D5CDD505-2E9C-101B-9397-08002B2CF9AE}" pid="9" name="MSIP_Label_bb825e81-f704-4a0e-b2d6-c2a1cf6f3e71_Tag">
    <vt:lpwstr>10, 3, 0, 1</vt:lpwstr>
  </property>
  <property fmtid="{D5CDD505-2E9C-101B-9397-08002B2CF9AE}" pid="10" name="FLCMData">
    <vt:lpwstr>8B72B023E1770C8C6A2A8BFD70B3EFE0A7767B1CFB7DEC32FC49A87BE9D9804505D64C5ADB2A7D863AFD39B727EC7D83162C580B3F343668B910322AEC85F048</vt:lpwstr>
  </property>
</Properties>
</file>